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1430000" cy="6350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NY0S+2sE0r+NANk3ud1gvLJps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300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e4d9ebd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2ae4d9eb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428750" y="1039225"/>
            <a:ext cx="8572500" cy="221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5"/>
              <a:buFont typeface="Calibri"/>
              <a:buNone/>
              <a:defRPr sz="555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428750" y="3335220"/>
            <a:ext cx="8572500" cy="153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222"/>
              <a:buNone/>
              <a:defRPr sz="2222"/>
            </a:lvl1pPr>
            <a:lvl2pPr lvl="1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None/>
              <a:defRPr sz="1852"/>
            </a:lvl2pPr>
            <a:lvl3pPr lvl="2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/>
            </a:lvl3pPr>
            <a:lvl4pPr lvl="3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4pPr>
            <a:lvl5pPr lvl="4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5pPr>
            <a:lvl6pPr lvl="5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6pPr>
            <a:lvl7pPr lvl="6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7pPr>
            <a:lvl8pPr lvl="7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8pPr>
            <a:lvl9pPr lvl="8" algn="ctr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 rot="5400000">
            <a:off x="6721226" y="1796447"/>
            <a:ext cx="5381331" cy="246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1720601" y="-596708"/>
            <a:ext cx="5381331" cy="725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779859" y="1583091"/>
            <a:ext cx="9858375" cy="264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5"/>
              <a:buFont typeface="Calibri"/>
              <a:buNone/>
              <a:defRPr sz="555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779859" y="4249503"/>
            <a:ext cx="9858375" cy="138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2222"/>
              <a:buNone/>
              <a:defRPr sz="222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852"/>
              <a:buNone/>
              <a:defRPr sz="185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 sz="16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481"/>
              <a:buNone/>
              <a:defRPr sz="148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481"/>
              <a:buNone/>
              <a:defRPr sz="148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481"/>
              <a:buNone/>
              <a:defRPr sz="148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481"/>
              <a:buNone/>
              <a:defRPr sz="148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481"/>
              <a:buNone/>
              <a:defRPr sz="148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rgbClr val="888888"/>
              </a:buClr>
              <a:buSzPts val="1481"/>
              <a:buNone/>
              <a:defRPr sz="148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85813" y="338079"/>
            <a:ext cx="9858375" cy="122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85813" y="1690393"/>
            <a:ext cx="4857750" cy="402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786438" y="1690393"/>
            <a:ext cx="4857750" cy="402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87301" y="338079"/>
            <a:ext cx="9858375" cy="122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87302" y="1556633"/>
            <a:ext cx="4835425" cy="76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222"/>
              <a:buNone/>
              <a:defRPr sz="2222" b="1"/>
            </a:lvl1pPr>
            <a:lvl2pPr marL="914400" lvl="1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None/>
              <a:defRPr sz="1852" b="1"/>
            </a:lvl2pPr>
            <a:lvl3pPr marL="1371600" lvl="2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3pPr>
            <a:lvl4pPr marL="1828800" lvl="3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4pPr>
            <a:lvl5pPr marL="2286000" lvl="4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5pPr>
            <a:lvl6pPr marL="2743200" lvl="5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6pPr>
            <a:lvl7pPr marL="3200400" lvl="6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7pPr>
            <a:lvl8pPr marL="3657600" lvl="7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8pPr>
            <a:lvl9pPr marL="4114800" lvl="8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787302" y="2319514"/>
            <a:ext cx="4835425" cy="341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5786437" y="1556633"/>
            <a:ext cx="4859239" cy="76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222"/>
              <a:buNone/>
              <a:defRPr sz="2222" b="1"/>
            </a:lvl1pPr>
            <a:lvl2pPr marL="914400" lvl="1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None/>
              <a:defRPr sz="1852" b="1"/>
            </a:lvl2pPr>
            <a:lvl3pPr marL="1371600" lvl="2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3pPr>
            <a:lvl4pPr marL="1828800" lvl="3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4pPr>
            <a:lvl5pPr marL="2286000" lvl="4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5pPr>
            <a:lvl6pPr marL="2743200" lvl="5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6pPr>
            <a:lvl7pPr marL="3200400" lvl="6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7pPr>
            <a:lvl8pPr marL="3657600" lvl="7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8pPr>
            <a:lvl9pPr marL="4114800" lvl="8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 b="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4"/>
          </p:nvPr>
        </p:nvSpPr>
        <p:spPr>
          <a:xfrm>
            <a:off x="5786437" y="2319514"/>
            <a:ext cx="4859239" cy="341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785813" y="338079"/>
            <a:ext cx="9858375" cy="122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87302" y="423333"/>
            <a:ext cx="3686472" cy="148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Font typeface="Calibri"/>
              <a:buNone/>
              <a:defRPr sz="296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859238" y="914283"/>
            <a:ext cx="5786438" cy="451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675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963"/>
              <a:buChar char="•"/>
              <a:defRPr sz="2963"/>
            </a:lvl1pPr>
            <a:lvl2pPr marL="914400" lvl="1" indent="-393255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2593"/>
              <a:buChar char="•"/>
              <a:defRPr sz="2593"/>
            </a:lvl2pPr>
            <a:lvl3pPr marL="1371600" lvl="2" indent="-369697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2222"/>
              <a:buChar char="•"/>
              <a:defRPr sz="2222"/>
            </a:lvl3pPr>
            <a:lvl4pPr marL="1828800" lvl="3" indent="-346202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Char char="•"/>
              <a:defRPr sz="1852"/>
            </a:lvl4pPr>
            <a:lvl5pPr marL="2286000" lvl="4" indent="-346201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Char char="•"/>
              <a:defRPr sz="1852"/>
            </a:lvl5pPr>
            <a:lvl6pPr marL="2743200" lvl="5" indent="-346201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Char char="•"/>
              <a:defRPr sz="1852"/>
            </a:lvl6pPr>
            <a:lvl7pPr marL="3200400" lvl="6" indent="-346201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Char char="•"/>
              <a:defRPr sz="1852"/>
            </a:lvl7pPr>
            <a:lvl8pPr marL="3657600" lvl="7" indent="-346202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Char char="•"/>
              <a:defRPr sz="1852"/>
            </a:lvl8pPr>
            <a:lvl9pPr marL="4114800" lvl="8" indent="-346202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Char char="•"/>
              <a:defRPr sz="1852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787302" y="1905000"/>
            <a:ext cx="3686472" cy="352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1pPr>
            <a:lvl2pPr marL="914400" lvl="1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296"/>
              <a:buNone/>
              <a:defRPr sz="1296"/>
            </a:lvl2pPr>
            <a:lvl3pPr marL="1371600" lvl="2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111"/>
              <a:buNone/>
              <a:defRPr sz="1111"/>
            </a:lvl3pPr>
            <a:lvl4pPr marL="1828800" lvl="3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4pPr>
            <a:lvl5pPr marL="2286000" lvl="4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5pPr>
            <a:lvl6pPr marL="2743200" lvl="5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6pPr>
            <a:lvl7pPr marL="3200400" lvl="6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7pPr>
            <a:lvl8pPr marL="3657600" lvl="7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8pPr>
            <a:lvl9pPr marL="4114800" lvl="8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787302" y="423333"/>
            <a:ext cx="3686472" cy="148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Font typeface="Calibri"/>
              <a:buNone/>
              <a:defRPr sz="296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4859238" y="914283"/>
            <a:ext cx="5786438" cy="4512616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787302" y="1905000"/>
            <a:ext cx="3686472" cy="352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1pPr>
            <a:lvl2pPr marL="914400" lvl="1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296"/>
              <a:buNone/>
              <a:defRPr sz="1296"/>
            </a:lvl2pPr>
            <a:lvl3pPr marL="1371600" lvl="2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111"/>
              <a:buNone/>
              <a:defRPr sz="1111"/>
            </a:lvl3pPr>
            <a:lvl4pPr marL="1828800" lvl="3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4pPr>
            <a:lvl5pPr marL="2286000" lvl="4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5pPr>
            <a:lvl6pPr marL="2743200" lvl="5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6pPr>
            <a:lvl7pPr marL="3200400" lvl="6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7pPr>
            <a:lvl8pPr marL="3657600" lvl="7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8pPr>
            <a:lvl9pPr marL="4114800" lvl="8" indent="-2286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926"/>
              <a:buNone/>
              <a:defRPr sz="926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785813" y="338079"/>
            <a:ext cx="9858375" cy="122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 rot="5400000">
            <a:off x="3700492" y="-1224286"/>
            <a:ext cx="4029017" cy="985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785813" y="338079"/>
            <a:ext cx="9858375" cy="122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4"/>
              <a:buFont typeface="Calibri"/>
              <a:buNone/>
              <a:defRPr sz="40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785813" y="1690393"/>
            <a:ext cx="9858375" cy="402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255" algn="l" rtl="0">
              <a:lnSpc>
                <a:spcPct val="90000"/>
              </a:lnSpc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593"/>
              <a:buFont typeface="Arial"/>
              <a:buChar char="•"/>
              <a:defRPr sz="2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9697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2222"/>
              <a:buFont typeface="Arial"/>
              <a:buChar char="•"/>
              <a:defRPr sz="22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6202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852"/>
              <a:buFont typeface="Arial"/>
              <a:buChar char="•"/>
              <a:defRPr sz="1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4454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4454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785813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786188" y="5885510"/>
            <a:ext cx="3857625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072438" y="5885510"/>
            <a:ext cx="2571750" cy="3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  <a:buFont typeface="Arial"/>
              <a:buNone/>
              <a:defRPr sz="111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71320E-E3B5-E590-1F2C-EFE8E0E2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" y="-2844431"/>
            <a:ext cx="12249150" cy="9186861"/>
          </a:xfrm>
          <a:prstGeom prst="rect">
            <a:avLst/>
          </a:prstGeom>
        </p:spPr>
      </p:pic>
      <p:pic>
        <p:nvPicPr>
          <p:cNvPr id="78" name="Google Shape;78;g2ae4d9ebdd8_0_0"/>
          <p:cNvPicPr preferRelativeResize="0"/>
          <p:nvPr/>
        </p:nvPicPr>
        <p:blipFill rotWithShape="1">
          <a:blip r:embed="rId4">
            <a:alphaModFix/>
          </a:blip>
          <a:srcRect l="39" t="6064" b="5791"/>
          <a:stretch/>
        </p:blipFill>
        <p:spPr>
          <a:xfrm>
            <a:off x="-125547" y="139384"/>
            <a:ext cx="11425750" cy="61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ae4d9ebdd8_0_0"/>
          <p:cNvSpPr txBox="1"/>
          <p:nvPr/>
        </p:nvSpPr>
        <p:spPr>
          <a:xfrm>
            <a:off x="-1219200" y="2286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ae4d9ebdd8_0_0"/>
          <p:cNvSpPr txBox="1"/>
          <p:nvPr/>
        </p:nvSpPr>
        <p:spPr>
          <a:xfrm>
            <a:off x="710664" y="5193076"/>
            <a:ext cx="64711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 b="1" dirty="0">
                <a:solidFill>
                  <a:schemeClr val="lt1"/>
                </a:solidFill>
              </a:rPr>
              <a:t>La </a:t>
            </a:r>
            <a:r>
              <a:rPr lang="es-419" sz="1900" b="1" dirty="0">
                <a:solidFill>
                  <a:schemeClr val="lt1"/>
                </a:solidFill>
              </a:rPr>
              <a:t>ARCA fomenta conciencia hídrica en colegios del país en conmemoración del Día Mundial del Agua</a:t>
            </a:r>
            <a:endParaRPr lang="es-MX" sz="1900" b="1" dirty="0">
              <a:solidFill>
                <a:schemeClr val="lt1"/>
              </a:solidFill>
            </a:endParaRPr>
          </a:p>
        </p:txBody>
      </p:sp>
      <p:sp>
        <p:nvSpPr>
          <p:cNvPr id="81" name="Google Shape;81;g2ae4d9ebdd8_0_0"/>
          <p:cNvSpPr txBox="1"/>
          <p:nvPr/>
        </p:nvSpPr>
        <p:spPr>
          <a:xfrm>
            <a:off x="861816" y="325968"/>
            <a:ext cx="2216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C" sz="2400" b="1" i="0" u="none" strike="noStrike" cap="none" dirty="0">
                <a:solidFill>
                  <a:srgbClr val="4C3CA8"/>
                </a:solidFill>
                <a:latin typeface="Arial"/>
                <a:ea typeface="Arial"/>
                <a:cs typeface="Arial"/>
                <a:sym typeface="Arial"/>
              </a:rPr>
              <a:t>BOLETÍN </a:t>
            </a:r>
            <a:endParaRPr sz="1400" b="1" i="0" u="none" strike="noStrike" cap="none" dirty="0">
              <a:solidFill>
                <a:srgbClr val="4C3CA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17</Words>
  <Application>Microsoft Office PowerPoint</Application>
  <PresentationFormat>Personalizado</PresentationFormat>
  <Paragraphs>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Alexander Gudiño Arboleda</dc:creator>
  <cp:lastModifiedBy>Lorena Mishell Moya Silva</cp:lastModifiedBy>
  <cp:revision>8</cp:revision>
  <dcterms:created xsi:type="dcterms:W3CDTF">2023-11-23T21:14:04Z</dcterms:created>
  <dcterms:modified xsi:type="dcterms:W3CDTF">2025-03-24T18:02:07Z</dcterms:modified>
</cp:coreProperties>
</file>